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A63D2-72D7-9966-A724-962AF65B7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1CD37B-F063-327B-A95A-FD2F543FA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80847-D0F7-98E8-E18A-0553C4B8C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7318-73AD-4275-B0CB-BF56034BD830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E20D0-BA11-EB13-125C-D99F03C8C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5AA54-7F8B-85C6-ECF8-6DA8F904C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989BC-BD0E-4175-88FB-9713357FE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298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0EA6F-152A-5168-AD67-4A8A6A92C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EE35C5-A165-F968-DD3B-C890AB353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07BFA-46AF-C01E-1EFC-0629D09D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7318-73AD-4275-B0CB-BF56034BD830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FEEFD-466C-C89F-93A4-9762EB61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A5055-695D-48EC-FDF7-01619C839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989BC-BD0E-4175-88FB-9713357FE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08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5E89F0-46E6-81B2-FCB2-0B1A67EC29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1BB99-AD1F-6B4E-8BA7-F3FB35A44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F9D00-36E9-A294-5BD6-D8CF36BFD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7318-73AD-4275-B0CB-BF56034BD830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A09E5-16DB-D490-AE25-C7E2B7F3F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D925-D063-5D8A-9EBE-B6354D88E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989BC-BD0E-4175-88FB-9713357FE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92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C9431-A063-4DB1-6116-F09663A6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56824-504A-3468-F1EB-D4AE294AF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0946A-7002-2D7D-A1C2-D48D06E9F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7318-73AD-4275-B0CB-BF56034BD830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EF88F-3944-47D6-9595-7318FF0BE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70C2B-A5F3-E1D1-AA5B-D0DFFCF4C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989BC-BD0E-4175-88FB-9713357FE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946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08E27-77CA-8CBA-A1B2-13D9CB2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9E1BE-111B-51B2-EEFA-F2B8B298F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1338F-EB65-FA73-EBB2-02D8CCF24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7318-73AD-4275-B0CB-BF56034BD830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9DEB4-8819-8D51-1433-F769AF735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5EE4A-9E46-1C44-7BDC-B81E5766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989BC-BD0E-4175-88FB-9713357FE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16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0B44A-76C6-103F-0B0D-24ABFE501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CC4BA-A535-56B9-3BED-256532CE7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100CE-2C7E-0711-71EE-22A819109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9D80B-E27B-12C2-5F5D-3FC8A8D3F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7318-73AD-4275-B0CB-BF56034BD830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33384-9712-56B4-0DF6-568662F14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A52E5-437F-A39E-18D6-A021D2C0E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989BC-BD0E-4175-88FB-9713357FE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05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128DC-7F3F-8444-CA97-C744E97AC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D2CAD-193D-1DB2-F86F-F24CDD8B2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4BF62-94FE-DCF5-F9DB-8A85044D5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402125-C0FB-AA37-5723-983586700E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17685D-767F-FD18-ADE2-4F57EE9526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96C884-9C58-DCD7-27EF-CD3A55423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7318-73AD-4275-B0CB-BF56034BD830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7DD9F4-DE8E-EB3C-3526-856E78101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3F2CC0-EEDB-19FC-8716-D01A5ED85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989BC-BD0E-4175-88FB-9713357FE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54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9218A-B4A3-C4E2-894D-47607BCDB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1C2B1E-D73E-F465-D5D1-F90194C60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7318-73AD-4275-B0CB-BF56034BD830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38E68-605A-AFAD-B535-1BF054F0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26FF7-73E1-FA1E-911C-87CF32F7D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989BC-BD0E-4175-88FB-9713357FE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00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E1037B-037F-520B-F0DD-710BC511E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7318-73AD-4275-B0CB-BF56034BD830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57644-C259-40C0-A5F9-4C9FCDF91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B248F-650E-D18F-2F95-00F3A6D3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989BC-BD0E-4175-88FB-9713357FE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15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EDCA-ACEA-B0BB-4003-9D139AEEA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BC16-C581-30E7-58E4-37671D266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FE165-9C68-51CA-47AB-2FA7B52C3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74F10-7D01-955D-2B91-B32201BF8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7318-73AD-4275-B0CB-BF56034BD830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53AC4-C653-B7BE-7902-5D111686E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75747-1888-7DEA-607D-FCE9AB48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989BC-BD0E-4175-88FB-9713357FE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932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7F698-6796-C566-BF39-2F46B2E9D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AD8DF7-B63C-2AD1-5671-1498DF7C3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56CEA5-05A2-230F-9F4D-AD92BE828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6AB03-F1C6-E31A-4611-29BDA7353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7318-73AD-4275-B0CB-BF56034BD830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CE4C1-D840-A092-E037-2A8F88C18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9A485-F24B-040A-92D9-5B9A75E91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989BC-BD0E-4175-88FB-9713357FE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44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B8762A-9DFC-73A1-51DB-E7E823D8B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C942E-0BE6-774C-970E-E7B01C8F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051E9-D2E7-84D3-86AD-0EF7E84AD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17318-73AD-4275-B0CB-BF56034BD830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CC3EE-B685-6AD7-6905-711EAB8466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F5CF9-7038-B625-8509-520ADD956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989BC-BD0E-4175-88FB-9713357FE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70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08991A-1867-D9F0-65D7-504053E6C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45" y="362579"/>
            <a:ext cx="4620549" cy="21139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90A9E8-2069-7E75-C220-C18018900DE9}"/>
              </a:ext>
            </a:extLst>
          </p:cNvPr>
          <p:cNvSpPr txBox="1"/>
          <p:nvPr/>
        </p:nvSpPr>
        <p:spPr>
          <a:xfrm>
            <a:off x="0" y="54802"/>
            <a:ext cx="1971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Figure 1</a:t>
            </a:r>
            <a:endParaRPr lang="en-GB" sz="1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F16B76-17F4-6D83-4845-E46507848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39" y="54802"/>
            <a:ext cx="7019254" cy="24118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8C5F71-7E3A-8492-4D10-17366B2A40B6}"/>
              </a:ext>
            </a:extLst>
          </p:cNvPr>
          <p:cNvSpPr txBox="1"/>
          <p:nvPr/>
        </p:nvSpPr>
        <p:spPr>
          <a:xfrm>
            <a:off x="5010150" y="27715"/>
            <a:ext cx="1971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Figure 2</a:t>
            </a:r>
            <a:endParaRPr lang="en-GB" sz="1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D75657-505C-966C-D541-DB5A90FC0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95" y="2774464"/>
            <a:ext cx="5152555" cy="39577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156A7A-1D4B-8BC2-2EA4-94642E67C2DD}"/>
              </a:ext>
            </a:extLst>
          </p:cNvPr>
          <p:cNvSpPr txBox="1"/>
          <p:nvPr/>
        </p:nvSpPr>
        <p:spPr>
          <a:xfrm>
            <a:off x="0" y="2630389"/>
            <a:ext cx="1971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Figure 3</a:t>
            </a:r>
            <a:endParaRPr lang="en-GB" sz="14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E965FA-32A4-B614-4919-187D6D5AB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2039" y="3209666"/>
            <a:ext cx="6730161" cy="34197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2BE79B9-7686-29A4-D076-14ECC2622E27}"/>
              </a:ext>
            </a:extLst>
          </p:cNvPr>
          <p:cNvSpPr txBox="1"/>
          <p:nvPr/>
        </p:nvSpPr>
        <p:spPr>
          <a:xfrm>
            <a:off x="9737485" y="3007529"/>
            <a:ext cx="1971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Figure 5</a:t>
            </a:r>
            <a:endParaRPr lang="en-GB" sz="1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8202D6-FC85-4301-00D2-6ABD0C8C59A1}"/>
              </a:ext>
            </a:extLst>
          </p:cNvPr>
          <p:cNvSpPr txBox="1"/>
          <p:nvPr/>
        </p:nvSpPr>
        <p:spPr>
          <a:xfrm>
            <a:off x="5329707" y="2997121"/>
            <a:ext cx="1971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Figure 4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454342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496C9B842B584D85A4379CC361BA2D" ma:contentTypeVersion="16" ma:contentTypeDescription="Create a new document." ma:contentTypeScope="" ma:versionID="08014d4bcce6f04b99f49d8b5001afea">
  <xsd:schema xmlns:xsd="http://www.w3.org/2001/XMLSchema" xmlns:xs="http://www.w3.org/2001/XMLSchema" xmlns:p="http://schemas.microsoft.com/office/2006/metadata/properties" xmlns:ns2="2a4105e2-fc24-4f17-90a9-80f8df7d569e" xmlns:ns3="2c9c012c-8084-45d3-9476-625178f4a32b" targetNamespace="http://schemas.microsoft.com/office/2006/metadata/properties" ma:root="true" ma:fieldsID="ffc863ac2591048bedd67cf708f53aba" ns2:_="" ns3:_="">
    <xsd:import namespace="2a4105e2-fc24-4f17-90a9-80f8df7d569e"/>
    <xsd:import namespace="2c9c012c-8084-45d3-9476-625178f4a3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105e2-fc24-4f17-90a9-80f8df7d56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171ab5a-8550-4e2c-9248-8846de96ec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c012c-8084-45d3-9476-625178f4a32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a2901e7-8553-4548-90cd-611f9e46a448}" ma:internalName="TaxCatchAll" ma:showField="CatchAllData" ma:web="2c9c012c-8084-45d3-9476-625178f4a3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4105e2-fc24-4f17-90a9-80f8df7d569e">
      <Terms xmlns="http://schemas.microsoft.com/office/infopath/2007/PartnerControls"/>
    </lcf76f155ced4ddcb4097134ff3c332f>
    <TaxCatchAll xmlns="2c9c012c-8084-45d3-9476-625178f4a32b" xsi:nil="true"/>
  </documentManagement>
</p:properties>
</file>

<file path=customXml/itemProps1.xml><?xml version="1.0" encoding="utf-8"?>
<ds:datastoreItem xmlns:ds="http://schemas.openxmlformats.org/officeDocument/2006/customXml" ds:itemID="{25C9974F-0150-4891-BC08-9B5DBC08522A}"/>
</file>

<file path=customXml/itemProps2.xml><?xml version="1.0" encoding="utf-8"?>
<ds:datastoreItem xmlns:ds="http://schemas.openxmlformats.org/officeDocument/2006/customXml" ds:itemID="{ED5669B2-D26E-4406-949F-C6EFE61B2D1F}"/>
</file>

<file path=customXml/itemProps3.xml><?xml version="1.0" encoding="utf-8"?>
<ds:datastoreItem xmlns:ds="http://schemas.openxmlformats.org/officeDocument/2006/customXml" ds:itemID="{57CBAC24-D1FD-4427-A91F-D41FFBF94651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Angeliki Asimaki</dc:creator>
  <cp:lastModifiedBy>Angeliki Asimaki</cp:lastModifiedBy>
  <cp:revision>4</cp:revision>
  <dcterms:created xsi:type="dcterms:W3CDTF">2022-06-22T08:08:24Z</dcterms:created>
  <dcterms:modified xsi:type="dcterms:W3CDTF">2022-06-22T08:14:40Z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0x0101008A496C9B842B584D85A4379CC361BA2D</vt:lpwstr>
  </property>
</Properties>
</file>